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22" r:id="rId1"/>
  </p:sldMasterIdLst>
  <p:notesMasterIdLst>
    <p:notesMasterId r:id="rId13"/>
  </p:notesMasterIdLst>
  <p:sldIdLst>
    <p:sldId id="269" r:id="rId2"/>
    <p:sldId id="268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FFFF"/>
    <a:srgbClr val="0000FF"/>
    <a:srgbClr val="00CC00"/>
    <a:srgbClr val="FF0000"/>
    <a:srgbClr val="0066FF"/>
    <a:srgbClr val="FFF0E7"/>
    <a:srgbClr val="9FAE5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088" autoAdjust="0"/>
    <p:restoredTop sz="90387" autoAdjust="0"/>
  </p:normalViewPr>
  <p:slideViewPr>
    <p:cSldViewPr snapToGrid="0">
      <p:cViewPr>
        <p:scale>
          <a:sx n="100" d="100"/>
          <a:sy n="100" d="100"/>
        </p:scale>
        <p:origin x="-1109" y="1531"/>
      </p:cViewPr>
      <p:guideLst>
        <p:guide orient="horz"/>
        <p:guide pos="14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19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8194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819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Notes Placeholder 1536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8197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Slide Number Placeholder 1536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19C4057-7166-4B8F-8612-7EAF9F299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C1D0F305-3F89-439E-B6D4-37FACEFDD8E7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23A28-A886-4CE4-ACE8-9646ED2433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2FC04-3677-43CA-8E4A-D4BF08CC95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32F8F-E692-4578-848F-ADBB8D9D61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03F7B-0C8B-432E-97AF-F43C8837D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2AE8C-06D2-4BA0-87EB-E9F23FF7C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29FF4A-57EF-48F4-ACD6-C63779E240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4C97F-B506-4B09-BCCF-2591C2F2A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71F88-556C-4555-86C7-F9F44AC8C9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E86AD-AF22-42D0-BEB5-8A5D947597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6254C-F868-42FA-84D2-4948CD0F3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B11A6-048B-4C4C-B895-36E867771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096C4-F4F2-4906-90CB-6E34DC7B4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BCBCBC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BCBCBC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BCBCBC"/>
                </a:solidFill>
              </a:defRPr>
            </a:lvl1pPr>
          </a:lstStyle>
          <a:p>
            <a:pPr>
              <a:defRPr/>
            </a:pPr>
            <a:fld id="{D5309BCA-461E-43A4-B51C-C866522E74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7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lkidsworld.com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t the Park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7538" y="1"/>
            <a:ext cx="9151538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664197" y="1557635"/>
            <a:ext cx="722505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5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What are they doing?</a:t>
            </a:r>
          </a:p>
        </p:txBody>
      </p:sp>
      <p:sp>
        <p:nvSpPr>
          <p:cNvPr id="9" name="Rectangle 8"/>
          <p:cNvSpPr/>
          <p:nvPr/>
        </p:nvSpPr>
        <p:spPr>
          <a:xfrm>
            <a:off x="2829088" y="4586585"/>
            <a:ext cx="3570208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Rich\Documents\eslkidsworld\clip art\Household\Bedroom\Sleeping 0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416547" y="347960"/>
            <a:ext cx="614783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5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What is he doing?</a:t>
            </a:r>
          </a:p>
        </p:txBody>
      </p:sp>
      <p:sp>
        <p:nvSpPr>
          <p:cNvPr id="4" name="Rectangle 3"/>
          <p:cNvSpPr/>
          <p:nvPr/>
        </p:nvSpPr>
        <p:spPr>
          <a:xfrm>
            <a:off x="2552863" y="5510510"/>
            <a:ext cx="664797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He is </a:t>
            </a:r>
            <a:r>
              <a:rPr lang="en-GB" sz="72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sleeping.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6547" y="347959"/>
            <a:ext cx="79944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Thanks for using PowerPoint</a:t>
            </a:r>
          </a:p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At </a:t>
            </a: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  <a:hlinkClick r:id="rId2"/>
              </a:rPr>
              <a:t>www.eslkidsworld.com</a:t>
            </a:r>
            <a:endParaRPr lang="en-GB" sz="4400" b="1" i="1" dirty="0">
              <a:ln w="315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163" y="3053060"/>
            <a:ext cx="449353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Goodbye!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 descr="C:\Users\Rich\Documents\eslkidsworld\clip art\Landscapes\Landscapes (Ci - Cr)\Country Road 3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194"/>
            <a:ext cx="9144000" cy="68508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426072" y="824210"/>
            <a:ext cx="614783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5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What is he doing?</a:t>
            </a:r>
          </a:p>
        </p:txBody>
      </p:sp>
      <p:sp>
        <p:nvSpPr>
          <p:cNvPr id="5" name="Rectangle 4"/>
          <p:cNvSpPr/>
          <p:nvPr/>
        </p:nvSpPr>
        <p:spPr>
          <a:xfrm>
            <a:off x="2752888" y="5253335"/>
            <a:ext cx="6340198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He is </a:t>
            </a:r>
            <a:r>
              <a:rPr lang="en-GB" sz="72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running.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pic>
        <p:nvPicPr>
          <p:cNvPr id="4101" name="Picture 2" descr="C:\Users\Rich\Documents\eslkidsworld\clip art\Kids' Stuff\Images (Part 02)\Boy Running 1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1913" y="2455863"/>
            <a:ext cx="1925637" cy="257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 descr="C:\Users\Rich\Documents\eslkidsworld\clip art\Landscapes\Landscapes (A - Ci)\Beach Scene 2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3" name="Picture 2" descr="C:\Users\Rich\Documents\eslkidsworld\clip art\Occupations\Cartoons (A - C)\Artist 1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675" y="2095500"/>
            <a:ext cx="4624388" cy="356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21297" y="547985"/>
            <a:ext cx="614783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5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What is he doing?</a:t>
            </a:r>
          </a:p>
        </p:txBody>
      </p:sp>
      <p:sp>
        <p:nvSpPr>
          <p:cNvPr id="5" name="Rectangle 4"/>
          <p:cNvSpPr/>
          <p:nvPr/>
        </p:nvSpPr>
        <p:spPr>
          <a:xfrm>
            <a:off x="2648113" y="5339060"/>
            <a:ext cx="649408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He is </a:t>
            </a:r>
            <a:r>
              <a:rPr lang="en-GB" sz="72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painting.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C:\Users\Rich\Documents\eslkidsworld\clip art\Landscapes\Landscapes (P - S)\Stream 0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736" y="0"/>
            <a:ext cx="9149736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7" name="Picture 2" descr="C:\Users\Rich\Documents\eslkidsworld\clip art\Outdoor Recreation (Part 2)\Beach &amp; Water (Su - Sw)\Swimmer 33.wmf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A8C4E8"/>
              </a:clrFrom>
              <a:clrTo>
                <a:srgbClr val="A8C4E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73300" y="3827463"/>
            <a:ext cx="427037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848013" y="5253335"/>
            <a:ext cx="741741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He is </a:t>
            </a:r>
            <a:r>
              <a:rPr lang="en-GB" sz="72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swimming.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072" y="824210"/>
            <a:ext cx="614783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5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What is he doing?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 descr="C:\Users\Rich\Documents\eslkidsworld\clip art\Landscapes\Landscapes (P - S)\River 2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426072" y="824210"/>
            <a:ext cx="614783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5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What is he doing?</a:t>
            </a:r>
          </a:p>
        </p:txBody>
      </p:sp>
      <p:sp>
        <p:nvSpPr>
          <p:cNvPr id="6" name="Rectangle 5"/>
          <p:cNvSpPr/>
          <p:nvPr/>
        </p:nvSpPr>
        <p:spPr>
          <a:xfrm>
            <a:off x="2752888" y="5253335"/>
            <a:ext cx="592982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He is </a:t>
            </a:r>
            <a:r>
              <a:rPr lang="en-GB" sz="72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fishing.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pic>
        <p:nvPicPr>
          <p:cNvPr id="7173" name="Picture 5" descr="C:\Users\Rich\Documents\eslkidsworld\clip art\Outdoor Recreation (Part 2)\Fishing (A - Fi)\Boy - Good Day Fishing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58925" y="1704975"/>
            <a:ext cx="3097213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7" name="Picture 3" descr="C:\Users\Rich\Documents\eslkidsworld\clip art\Landscapes\Landscapes (Ci - Cr)\Country Road 2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22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195" name="Picture 2" descr="C:\Users\Rich\Documents\eslkidsworld\clip art\Outdoor Recreation (Part 2)\Cycling (A - Cy)\Cycling - Couple 2.wmf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9966"/>
              </a:clrFrom>
              <a:clrTo>
                <a:srgbClr val="FF996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3978275" y="1674813"/>
            <a:ext cx="4279900" cy="392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26072" y="690860"/>
            <a:ext cx="722505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5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What are they doing?</a:t>
            </a:r>
          </a:p>
        </p:txBody>
      </p:sp>
      <p:sp>
        <p:nvSpPr>
          <p:cNvPr id="6" name="Rectangle 5"/>
          <p:cNvSpPr/>
          <p:nvPr/>
        </p:nvSpPr>
        <p:spPr>
          <a:xfrm>
            <a:off x="1552738" y="5234285"/>
            <a:ext cx="7673897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They are </a:t>
            </a:r>
            <a:r>
              <a:rPr lang="en-GB" sz="72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cycling.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C:\Users\Rich\Documents\eslkidsworld\clip art\Landscapes\Mountains (Part 2)\Mountains 11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874"/>
            <a:ext cx="9144000" cy="68658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407022" y="281285"/>
            <a:ext cx="653255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5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What is she doing?</a:t>
            </a:r>
          </a:p>
        </p:txBody>
      </p:sp>
      <p:sp>
        <p:nvSpPr>
          <p:cNvPr id="4" name="Rectangle 3"/>
          <p:cNvSpPr/>
          <p:nvPr/>
        </p:nvSpPr>
        <p:spPr>
          <a:xfrm>
            <a:off x="2295688" y="5472410"/>
            <a:ext cx="695575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She is </a:t>
            </a:r>
            <a:r>
              <a:rPr lang="en-GB" sz="72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cooking.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pic>
        <p:nvPicPr>
          <p:cNvPr id="9221" name="Picture 5" descr="C:\Users\Rich\Documents\eslkidsworld\clip art\Outdoor Recreation (Part 1)\Barbeques &amp; Picnics\Barbeque 25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27075" y="1644650"/>
            <a:ext cx="2995613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Rich\Documents\eslkidsworld\clip art\Household\Kitchen (G - Mi)\Kitchen 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7564"/>
            <a:ext cx="9144000" cy="68955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292722" y="424160"/>
            <a:ext cx="614783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5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What is he doing?</a:t>
            </a:r>
          </a:p>
        </p:txBody>
      </p:sp>
      <p:sp>
        <p:nvSpPr>
          <p:cNvPr id="4" name="Rectangle 3"/>
          <p:cNvSpPr/>
          <p:nvPr/>
        </p:nvSpPr>
        <p:spPr>
          <a:xfrm>
            <a:off x="2895764" y="5043785"/>
            <a:ext cx="6029162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60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He is </a:t>
            </a:r>
            <a:r>
              <a:rPr lang="en-GB" sz="60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drinking.</a:t>
            </a:r>
            <a:endParaRPr lang="en-GB" sz="60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pic>
        <p:nvPicPr>
          <p:cNvPr id="10245" name="Picture 3" descr="C:\Users\Rich\Documents\eslkidsworld\clip art\People\Cartoons (Co - Eq)\Drinking Coffee 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5050" y="1638300"/>
            <a:ext cx="2674938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Rich\Documents\eslkidsworld\clip art\Landscapes\Mountains (Part 1)\Mountain Path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6120"/>
            <a:ext cx="9144000" cy="68741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67" name="Picture 2" descr="C:\Users\Rich\Documents\eslkidsworld\clip art\Kids' Stuff\Images (Part 07)\Girl Walking 0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62750" y="1133475"/>
            <a:ext cx="1939925" cy="432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416547" y="538460"/>
            <a:ext cx="653255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5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What is she doing?</a:t>
            </a:r>
          </a:p>
        </p:txBody>
      </p:sp>
      <p:sp>
        <p:nvSpPr>
          <p:cNvPr id="6" name="Rectangle 5"/>
          <p:cNvSpPr/>
          <p:nvPr/>
        </p:nvSpPr>
        <p:spPr>
          <a:xfrm>
            <a:off x="2352838" y="5253335"/>
            <a:ext cx="6801862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She is </a:t>
            </a:r>
            <a:r>
              <a:rPr lang="en-GB" sz="72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walking.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2486</TotalTime>
  <Words>96</Words>
  <Application>Microsoft Office PowerPoint</Application>
  <PresentationFormat>On-screen Show (4:3)</PresentationFormat>
  <Paragraphs>24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TechSmith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Actions</dc:title>
  <dc:creator>ESL Kids World</dc:creator>
  <cp:lastModifiedBy>Richard</cp:lastModifiedBy>
  <cp:revision>190</cp:revision>
  <dcterms:created xsi:type="dcterms:W3CDTF">2006-07-18T19:14:56Z</dcterms:created>
  <dcterms:modified xsi:type="dcterms:W3CDTF">2020-03-23T03:28:58Z</dcterms:modified>
</cp:coreProperties>
</file>